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t>2018-03-14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구조</a:t>
            </a:r>
            <a:r>
              <a:rPr lang="en-US" altLang="ko-KR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71179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590800" y="5306659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TRS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4DE6"/>
                </a:solidFill>
              </a:rPr>
              <a:t>프로그래밍</a:t>
            </a:r>
            <a:r>
              <a:rPr lang="en-US" altLang="ko-KR">
                <a:solidFill>
                  <a:srgbClr val="004DE6"/>
                </a:solidFill>
              </a:rPr>
              <a:t>(Programming)</a:t>
            </a:r>
            <a:endParaRPr lang="en-US" altLang="ko-KR" dirty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프로그램</a:t>
            </a:r>
            <a:r>
              <a:rPr lang="en-US" altLang="ko-KR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게임에서 물체를 구현하기 위한 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678</Words>
  <Application>Microsoft Office PowerPoint</Application>
  <PresentationFormat>화면 슬라이드 쇼(4:3)</PresentationFormat>
  <Paragraphs>159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6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wdw</cp:lastModifiedBy>
  <cp:revision>7</cp:revision>
  <dcterms:created xsi:type="dcterms:W3CDTF">2018-03-06T02:05:59Z</dcterms:created>
  <dcterms:modified xsi:type="dcterms:W3CDTF">2018-03-14T01:51:21Z</dcterms:modified>
</cp:coreProperties>
</file>